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338" r:id="rId4"/>
    <p:sldId id="339" r:id="rId5"/>
    <p:sldId id="307" r:id="rId6"/>
    <p:sldId id="340" r:id="rId7"/>
    <p:sldId id="341" r:id="rId8"/>
    <p:sldId id="342" r:id="rId9"/>
    <p:sldId id="304" r:id="rId10"/>
    <p:sldId id="329" r:id="rId11"/>
    <p:sldId id="343" r:id="rId12"/>
    <p:sldId id="334" r:id="rId13"/>
    <p:sldId id="344" r:id="rId14"/>
    <p:sldId id="335" r:id="rId15"/>
    <p:sldId id="326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5E06-0A5E-4CAA-8F8A-297BCF7E436D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57AF4-F36E-457A-989A-6FA35E5DC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5619-3F75-4596-89BF-B666214D6BF8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237D-443A-4BFA-B304-0DBE68EF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49BD-9980-4659-8179-40264CD54562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71800" y="4638675"/>
            <a:ext cx="5334000" cy="1914525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77933C"/>
                </a:solidFill>
              </a:rPr>
              <a:t>Ernst Ludwig Kirchner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33968" y="5791200"/>
            <a:ext cx="4371832" cy="17526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nd penguins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15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 2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grade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AutoShape 4" descr="data:image/jpeg;base64,/9j/4AAQSkZJRgABAQAAAQABAAD/2wCEAAkGBxQSEhQUEhQUFBUUFBQUFBQUDxQUFA8UFBQWFhQUFBQYHCggGBolHBQUITEhJSkrLi4uFx8zODMsNygtLisBCgoKDg0OFxAQGiwkHBwsLCwsLCwsLCwsLCwsLCwsLCwsLCwsLCwsLCwsLCwsLCwsLCwsLCwsLCwsLCwsLCwsLP/AABEIAOsA1gMBEQACEQEDEQH/xAAaAAADAQEBAQAAAAAAAAAAAAAAAQIDBAUG/8QARxAAAgECAgUHBwgJAgcAAAAAAAECAxEEMRIhQVFxBQYTYYGRsRQiMlKSocEWQkNTctHS8BUjYnOCg6LT4ZOyJJSjwsPk8f/EABoBAQEBAQEBAQAAAAAAAAAAAAABAgMEBQf/xAA1EQEAAQMBBQUGBgIDAQAAAAAAAQIDERIEITFBUQUTFJGhFVJhcbHRMkKB0uHwksEigvEz/9oADAMBAAIRAxEAPwD1KOHUYqyPz2quZqfbt0xMt6Nk8l3IkV6fi7Tbh1U6MevXw1Fp083OY+C1CN8vA1Nyj3WdDSNOL2DXb900tPJI7jc93jOlnCJYeO1PsZynRDWAsPT3X4mZu0Rwg0ycqcdy7jn3sdF0DoI+qu41qjHD6ppJUIequ4zTc3b/AKk0LWCpv5qOlN3PH64SaT8np5NJ8Ea723HXzlNEh06eWia8TRwwvdyz6CG5HOb853fWV7sdBH1UZ8RXHP1le7iVdHD1V3DxVc8Z9ZTu4N04equ9/ea8TOP5n7ndjoovNW7TPiKus+cndwjyaH5Z08TV1nzk0Dyanti/aN07Zjjq/wApSbaVQjut2s51bXVPCZ/yle7g3h4nLxN335817uDVCJrxVyYxqnzlO7geTreI2i5PGurzNDlxDSfmtvf1HSbtccK585bpsxO+YeZi6Kb9FX2uy1nSi/c51T5yzVbpjk6Xkjhzlu1CoLWiTwdZdlO2osTG5ykpfEzMrDaGZjMo20tR2zOmIYxvZX13OdU72i1nKWjjInIa6R0itjBuRKq1iE31nJUhSfA1EhdgmVNozkK5cBgWhlkRe81kNpED0QmQ4kVE0WFgtAsGXnVYWlLids7odY3xDCpn2G44OV1rNao8DEc0tFcrsqNQmGcQtVX+USYNMNFWfV3GdJpg+lf5QNMB1n1dxMGmB0z6u4Yg0wFiH1Ps/wAlxBohosQ+ruf3kxHRNBqtw9/3mZiDSrpupE0mknWe73/4Gk0jpOr3/wCBgwpVVufeTBpkdMt39X+Bpg0yjpf2X3o1p+JpLpOp94wuD6S2x94waTVXen7iYTSPKv2X7jWn4mg1i+qXu+8afiaDeIXX7jOJTSjpl1lxK6ZOdVJ5auPwLTT1lMS5aru7m43OkcHNKGvsOkTuc7jWuvR+yjNPMt8Gciw6EihogtERpFmZVLZUUiKGA0iZQ4xEyNGZAwEA2AkgHYAAZArlEMqmwC4EtlgTpFwJci4VnUZqlyuNayy+yjNPMt8Gciw6IRoXYyGgikRSAtEDILiiShxJIbAEA0iB2ARRLYCKq0ZRNyqTKFIQEVUsqBoQqGioWjcucOd1rWWXBGKS3wZTNw6IRoaGQkBcSSCxMiiCkiB3AAhogaCqZAIIGgIkaUgLRBEihIBSZYCCgBXKEVDgsyS5XeSsR8EShqjgwkbhtKRRqZCSAuJJDIGBcUSQNECSKKREEUJU2A0SQBEyRYUWAaJImSKEUDQCsFFgJaKhJFU8icXC7yXiPgvAlDdvg5WdW1WIKRA0iCkAIgpEFRIGwEkAwHEkgkhCmggATAAGBLKqWUNEQ2gCIkTJFEpFVMyw5XeTSqvh4GaVt8HO4nTLa7EDSIHYgaQABSRA0QMAAACIkUyAAQFWIFYoZBLRYElDiwGwJbATKCwVnM1Djd5N8Ts4GKFt8HLI6w6KiZkXEkhkABLNC4mQ0QO4BcAAcSSKATAVgG2AmwGA7ERFjWVCQCuBLZQNgVsIMKz1dp0pcbs72lR58WZh0o4QxsbaXFEkXFmZDZAAJlFIgYA0QIoogqJJDAGQACAbQAEDASKCwVLRRFihWKKRBnXWrtNUcXnu8VT+JIdbfBlc02qJENAURQmAMKcWSUWyQDYAih3IKRAEAUDEAQFECCBgCQUASyiShMoSYkRjJakatxvl57vE55Eh0t/hZG3RojKACiKSAsii4QNgUmQJsoEyCrgMgIiQ5EgTEsiyBXAVyodyKAEywIKCwCsUcmOdrHW04XXRPZwMQ3b/AAoSLl0URDsAEU0FUyBMIEBaIJKEwKTCrRlAmAMAsA2yQJNBIAYDciYC0i4EplFIgGBx49ZHa04XXRNeC8DnDpb/AAoK0LgUiIqxGhYAuFNhA0A0A7EyBoBICrgDILhkSQMAsEJxGVFhlESNQqbFVegZymQqe5M1vlJqgnFrYXTPRNcdXLiOUKUJWqVKcHa9pVIp232bOlOz3aozTTM/o6UUV1xmmJn9HFj+V6EmoxrQbtpOzukvtZbcjta2W9ETVNE4c7ti7G+aZfOc4OcuIjXnCnLQjB6Kjowley1y1rafU2PY7U2aZqjOd76ux7FaqsxVVGZn5udc8cRbX0T63Sz7mdvZ9jOcOs9m2eWfNoue1f1KH+nL8RrwNnox7Kte9V5/wl89MRe9qXDotXjf/wCknYLHRr2XZ6z5h89MRq1Ul/Kz95n2dY6L7Ms9Z8zp89a+2NKX8El4SOc9l2eWfMns21ymf7+jelz4mvSo03wlON9+1iezLXLLnV2ZGd1c+gnz4qbKNNZ5uUuBI7LtdZI7Lp51yIc+am2jTfByXxY9l2s53k9l08q59FT59Tv5tGmuMpPwaLPZlqSnsuOdc+jN8+K31dLum937XHvJHZdnrLfsy370+n2c2I534mWThD7NNX/qv+WdKezrEcs/q609nWaeOZ+c/bDmnzmxT+lfZCCXuR0jYrEflhuNhsR+X1lM+cmKas60+yy8Ea8LZ92CNisROdI+UmK+ul22fijM7HYn8sL4Ox7rorc7sTK1pRhbPRgvO63pX9xyp7O2eOMZ/VinYLMcYz+rKfOnFP6W3CEF8Dcdn7PH5fWWo2Kx7vrIXOjFfWv2IfhHgNn936/c8DY931n7r+VmK+sXHoqf4Sez9n931n7s+AsdPWfucuduKf0iXClT+4ez9n936pHZ9iOXrLNc6cV9b/06f4TXgNn936teBse76z9ylznxb+mkuCivBGo2OxHCmCNhse79WM+XcS3d16vZUkvcjUbPaj8seTpGyWYjGiPJj09ap86rP+KcjpFFEcIhrRao5RHklYao9TTTeyTs32PWy7km5bjf0N8nz9Wbey1KVu1tLwLqZi/RPOPOHVyBRvWlF2TUJX0tetSisthw2qqYtxMdfu8faFU6ImOqOU4OeJrXsn0k9Tb9Z5ZmtnxTZox0h6dnnTYox0V+iHZelr2qMbPqWlJP3HWK4Sdp3z/P+olX6Cnun7NPw6QupnxlPw9f2rfIEvW74x/ETWkbbHT++QqcgSj85dqS/wC4aoWNtpnl/fIv0DLbLsVNv42Go8ZHT1Jchz26fs0/7g1L4un4ev7Q+RHtk1vvTy9mTGU8Z8PX7xBy5Kgvnub3JSXhCQysbTXPLHl94ZywEVrd0ut1P7Iy1F6qd32/cmOHov5/9c/7Ay3rvRy9I/c3jydT+d0n8KlqW+TnCCS67ky5zfrnhj0/1Mz6Lli6NJeZCMpZb++UrpcFf7SGMpFq7c/FO7+9PrOPkyhy27+fRoTSVrdFFNdaln33GludkjH/ABrqifmt8sU39BSj/JhLwUX7xhnwtcfnnzn+TXKdLbSp/wDLJe/pH4DCTs9z3p/y/g3jaD+jp+xbwiSYlmLN6Oc+f8kq+Gz6OF/3tXwdKxmYq6taL/DVPlH7h5RQ9WC7f/XJNNX9/wDTu73Wf7/3JVqeyNP2o/GkXE/H+/qTRc6z6/uS6tPdH2qb/wDAWIn+/wDppufH1/ePKqayjSfGLfhSRcSd1c6z/f8AtIXKaVraK+xGokuzpEhpa7iZ/nH7ZZ1OVG85v/Qpp992xpWNniI4essf0lL1qnDpbLuikXS14enpHl92EsRe94xbebbm33uRrDpFGOEz6fZ18gX6V6Op6D7tKJw2rHdxnr93h7RiJojPX7o5dX/E1v3s/E1sv/wo+UPRsf8A8aPlDhO71AIRABTIYAMCxTAsRcKhNxd02nvTsEmmJ3TDV4ufrz9uX3kwzFq37seTIrpiAFwLEMEVMCwMCwTAC4ABYIVgCwMHYGBYLgWCYAHr81EunldX/VP/AHRPJt0z3UY6/wCpfL7T3UR8/uz5zwtiq32k898U/ib2Kc7PR8nfYKs2KXmHpy9uCCABpEXc1lQks4y9l/najMVU9UiunqcMNOWUJtb1BteAmuiOMwk3KInEzCJ02s4tcU0WKonhLUTE8DdCVr6MrLbouy/NmTVTwyaqc4yccPN2tGTurq0W7rehNdMcZhJrpjjLqpcjV5ZUp/xLR/3WOVW02aeNUOdW02o/NH1arkDEfV9Xpw+8xO2Wfe+qeKtdfqp83MR9Xlb6SG3+InjbHvekp4uz19JZS5FrrS/Vu0c3qa7N/YajarU4/wCXFuNotTjfxVDkGu1pKF01fNJ52tZ67knbLMTiZZnabUTiZVHm7ibpdHbrc42S63ck7bYx+L6pO12ev1b/ACWrb6fHTer3GPaFrpPkx4230lE+bVZbYPhPLvRY2+1PXyWNst/FEub1e17Reu1lNX46zUbbazxajareSjzexLt+rz3zgu/XqE7bYj831J2u1H5vqv5NYjJxiv5kPvJ4+z19JTxlrr6SJ82sQlfRi9drKrTb455CNvszznykjbLUzx9JafJavt6Ncaifhcz7Qs8s+SeNtcs+TOfNysstGWtZS37ddtRqNutc8rG12+ZfJyvfRtFv95Gzy29vuZfHWcZz6Hi7WM/6TiObuIg7dG5a2rwakuN1ks8y07bZq/Nj5pTtlmrfnHz3PY5nYdwVSUo2d1Gzi1La32Hi7RrirTFM/F8rtW5FU0xEvTxXNOFatUqVKjWk00orJJJWfXqOFntGbdumiI4OdnbqrdummmODmXJWGh5qpaVm/OlOTb2bLI1O036t+rH6PV396rfNWPk1WHpJ3VKmn9hbrGe8uzGJqlNVzGJqlU1Fu+hTva1+jjdLuMxNUc585SMxznzaRqPJauCsZmmEmmGvTy3vvM6I6M6ISsRL1n3jRHRdFPRTry3saITRCXVb2saYaimB0j3lxC4gkwLREGkMAUiYMHpjCYLpXvGmF0wTqF0mE6RcLgrhRpFwuEuTGIMQVy4XEDSYwmIFxgwekMJh18m4iSnq13zucb1ETS43aIml341eJ57b5le6WlWXmtrdYlMf8sOlqN752r6T4s+jTwh9SnhBIKAKTISpEQAUiAAABAlomZQIILBQAkVUtAyLAFgoYCKJZVK4AEDCujAvzjF3g5XOD18ZDUnvPHbl8uviifoGo/E6WeLwq/pPie6nhD6VHBmaaMiqRElcSSkmQMAAYDiiSkqAEQJsoACwMkABSKBsgGUQyqRVAMAK1wvpGK+DlXwe7i8keG3xfKr/ABMKq8w3T+J1s8Xi1l5z4ntp4PfTwZtGm4CQXKokFoksybJAAKIhBVJBFaJMmScRkyeiTJkihACKE0FJADRQgqWUIrSWwp3CS6MEry/O853ODlcnc9nFyskeO3GXy6+KZej3CPxOlp4VfN8We+nhD308GZpsyKaBK0ZZK5VNEQ0AyKEBomSWZG0chZlCsMqho0qSgYUBCYUpMsCSqQXJNFMhIEy7OTY+c+HxON6dzjd4PT5RyW081nm+bPE5R8zuJHFu1xeFiV5zXWz30cIfQo4QysabAVUSJLRIyyVitKIgQARVwlYkxlJg0wiopGZRaiTKZaOCM5ZyzlE1EtRKNE1lcolEuViQFARLRWk2KEkMgsUCWoiTLv5GheTv1HDaJxS435xD0OUllxPPafP5qavFk5t23zk3eT4s+lEYh9KN0EwqUytKREWpMmEwVwqkRFXIE2FgkVZXEjK4mZSWhllrKepLcZiN7MRvZSNQ1CSqEBnI00cWJSUFUgBFCCnDaJZl6PIy1y7DzbRwhwv8nbjIeauts40PFM71VF+rbXd2GqY3Z+K2+L5ZOzPovq43HcYAQXEkkrsZCZSFwiSZSZWoGcplEkaWAkRZWkRlUWSUlVyCoskwklJ6hHEhCZpRcCZMsLBJgZs02LlQNkwGmBLZR6fIb1yXUjzbTwh5to5PRxa82PF5nCnj+jwzxFSVqcuD8DtbpzELb/FD5Ro9r60AopEFRMyNTKJZViVwlYkxlmd7TSM4TCSqGFJAVpEwmApDBhqmZmGZQ5FiFwhmmhcYME2AkiiSqTYVLZTBxISbQR6/IcdbfUea/GcPJtM8Hfyo/NjqMznMRPKHhjjLmnNtSS2prvVhTVpKKopqzLy/0ZLXrXedu/h9CNpolgsJLczp3lPV17ynqXRdRdS5aU8JJ5JmZuRDM3aaeMuqtye0lqbe22uxypvRMy5034mZzO5jPBSXzWbi7TPNqL9HVM8NJa2mthYuRPNqm9RM4iTp4dvY+4lVcRzWquIji6qeD1ei+05Td+LhN6OrF0Xu3nTVDpFyOpeTS3Ma6TvqOodGW73DXBF2nqp4WXqk7yOqd9T1dPkbaVkstZy72Mzlz8RTE71TwDtfbuJF6M/BinaYzieDmlhZeqdYuU9XeL1HHKVQbdra8rdZdcRGVm7TEZyvyGW73oz3tLHiaOo8mcU7l7yJO/pqndLnnRedjpFUO1NyJ5oVFvYy6ohrXTHMnRd8n3DVGE7ymObWODluMzdp6uc7TRHNvT5PdtbRzm9HJxna4zuh24a1NZme8nOYje8l27VXIxmJUrdRimKpmZlKZaUVdO5mUiImGsKavkZyuIW6aEqUaSTyRmapWapOurZFcam1GCsyxETkwiS+OzrLVPCG8QLahyTA0TCkoKzJlFKmtWo1M7lhhOKuxE7oXAw61PiK2YbRijnMjSCJJCZLWWOBPFnURYVKiXKJkWEwyb8TaplkWEiZJoEyumjMkHIQkhLUM724cdV2Z2p3nNy4vXY6292Vw//Z"/>
          <p:cNvSpPr>
            <a:spLocks noChangeAspect="1" noChangeArrowheads="1"/>
          </p:cNvSpPr>
          <p:nvPr/>
        </p:nvSpPr>
        <p:spPr bwMode="auto">
          <a:xfrm>
            <a:off x="155575" y="-2560638"/>
            <a:ext cx="48577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pload.wikimedia.org/wikipedia/commons/1/1b/Kirchner_1919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2768138" cy="39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76" y="1125415"/>
            <a:ext cx="3886094" cy="39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74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8765" y="457200"/>
            <a:ext cx="496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First think about your colors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001" y="5486400"/>
            <a:ext cx="7036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Are you going to use only warm or cool colors? Do you want to use both?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Remember: do not mix warm and cool colors together.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You would get brown. </a:t>
            </a:r>
            <a:r>
              <a:rPr lang="en-US" dirty="0" smtClean="0"/>
              <a:t>We want the colors to stay bold and bright!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52838"/>
            <a:ext cx="2774173" cy="3897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2838"/>
            <a:ext cx="2912363" cy="38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57200"/>
            <a:ext cx="4903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Let’s paint your background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59149"/>
            <a:ext cx="4810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use watercolors.</a:t>
            </a:r>
          </a:p>
          <a:p>
            <a:r>
              <a:rPr lang="en-US" sz="2000" dirty="0" smtClean="0"/>
              <a:t>While the paint is still wet, we add texture. </a:t>
            </a:r>
          </a:p>
          <a:p>
            <a:r>
              <a:rPr lang="en-US" sz="2000" b="1" dirty="0" smtClean="0"/>
              <a:t>HOW?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" y="2362200"/>
            <a:ext cx="2607661" cy="27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76" y="2362200"/>
            <a:ext cx="1696891" cy="27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6324"/>
            <a:ext cx="4200889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793" y="5257800"/>
            <a:ext cx="2336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Pick up some paint</a:t>
            </a:r>
          </a:p>
          <a:p>
            <a:r>
              <a:rPr lang="en-US" sz="1400" dirty="0" smtClean="0"/>
              <a:t>with a crumbled paper towel.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257801"/>
            <a:ext cx="250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Sprinkle salt on the paint. </a:t>
            </a:r>
          </a:p>
          <a:p>
            <a:r>
              <a:rPr lang="en-US" sz="1400" dirty="0" smtClean="0"/>
              <a:t>Leave it there until it dries. </a:t>
            </a:r>
          </a:p>
          <a:p>
            <a:r>
              <a:rPr lang="en-US" sz="1400" dirty="0" smtClean="0"/>
              <a:t>It will ‘drink’ the paint and it will look like this.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495800"/>
            <a:ext cx="222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If you combine it together, </a:t>
            </a:r>
          </a:p>
          <a:p>
            <a:r>
              <a:rPr lang="en-US" sz="1400" dirty="0" smtClean="0"/>
              <a:t>you get a fun visual texture!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5623291"/>
            <a:ext cx="1948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7933C"/>
                </a:solidFill>
              </a:rPr>
              <a:t>LET it DRY.</a:t>
            </a:r>
            <a:endParaRPr lang="en-US" sz="32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31512"/>
            <a:ext cx="692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Let’s start working on our penguin now.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6" y="1219200"/>
            <a:ext cx="7051479" cy="37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158" y="5638800"/>
            <a:ext cx="5668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penguins can ever meet Polar bears?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come they are not cold?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do they keep warm </a:t>
            </a:r>
            <a:r>
              <a:rPr lang="en-US" dirty="0"/>
              <a:t>in temperatures up to </a:t>
            </a:r>
            <a:r>
              <a:rPr lang="en-US" dirty="0" smtClean="0"/>
              <a:t>25.8°F?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1928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7933C"/>
                </a:solidFill>
              </a:rPr>
              <a:t>DO YOU KNOW?</a:t>
            </a:r>
            <a:endParaRPr lang="en-US" sz="20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9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31512"/>
            <a:ext cx="692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Let’s start working on our penguin now.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6" y="1219200"/>
            <a:ext cx="7051479" cy="37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158" y="5105400"/>
            <a:ext cx="6257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penguins can ever meet Polar bears? </a:t>
            </a:r>
            <a:endParaRPr lang="en-US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NO:  Polar bears live on the North Pole and penguins live in the South.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come they are not cold?</a:t>
            </a:r>
          </a:p>
          <a:p>
            <a:pPr lvl="1"/>
            <a:r>
              <a:rPr lang="en-US" sz="1400" dirty="0"/>
              <a:t>	</a:t>
            </a:r>
            <a:r>
              <a:rPr lang="en-US" sz="1400" dirty="0" smtClean="0"/>
              <a:t>Their feathers and fat layer keep their warm.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do they keep warm </a:t>
            </a:r>
            <a:r>
              <a:rPr lang="en-US" dirty="0"/>
              <a:t>in temperatures up to </a:t>
            </a:r>
            <a:r>
              <a:rPr lang="en-US" dirty="0" smtClean="0"/>
              <a:t>25.8°F? </a:t>
            </a:r>
          </a:p>
          <a:p>
            <a:pPr lvl="1"/>
            <a:r>
              <a:rPr lang="en-US" sz="1400" dirty="0" smtClean="0"/>
              <a:t>	Because that is the temperature the seawater freezes.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557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405825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Let’s make your penguin!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599"/>
            <a:ext cx="1828800" cy="4253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57" y="1523999"/>
            <a:ext cx="2976943" cy="4120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08" y="1523999"/>
            <a:ext cx="2951192" cy="4120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199" y="5715001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Fold the black paper in half. Cut out this shape.</a:t>
            </a:r>
          </a:p>
          <a:p>
            <a:endParaRPr lang="en-US" sz="1400" dirty="0"/>
          </a:p>
          <a:p>
            <a:r>
              <a:rPr lang="en-US" sz="1400" dirty="0" smtClean="0"/>
              <a:t>Open it: that’s your penguin!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8057" y="5715000"/>
            <a:ext cx="297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Trace the penguin onto a white paper.</a:t>
            </a:r>
          </a:p>
          <a:p>
            <a:r>
              <a:rPr lang="en-US" sz="1400" dirty="0" smtClean="0"/>
              <a:t>Draw a smaller shape inside: that will be the penguin’s belly. </a:t>
            </a:r>
          </a:p>
          <a:p>
            <a:r>
              <a:rPr lang="en-US" sz="1400" dirty="0" smtClean="0"/>
              <a:t>Cut out the inside (red) line.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715001"/>
            <a:ext cx="198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Glue it together like this.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177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431512"/>
            <a:ext cx="4890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Add details to your penguin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80"/>
            <a:ext cx="2401386" cy="3352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1" y="1905000"/>
            <a:ext cx="3054628" cy="3352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505200"/>
            <a:ext cx="2999888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386670"/>
            <a:ext cx="2204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Cut out two circles for eyes.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8971" y="5486400"/>
            <a:ext cx="2311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Cut out wings, beak and legs.</a:t>
            </a:r>
          </a:p>
          <a:p>
            <a:endParaRPr lang="en-US" sz="1400" dirty="0" smtClean="0"/>
          </a:p>
          <a:p>
            <a:r>
              <a:rPr lang="en-US" sz="1400" dirty="0" smtClean="0"/>
              <a:t>Glue it all together.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1" y="5386670"/>
            <a:ext cx="27418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Now cut out some ice out of </a:t>
            </a:r>
          </a:p>
          <a:p>
            <a:r>
              <a:rPr lang="en-US" sz="1400" dirty="0" smtClean="0"/>
              <a:t>white paper so that your penguin </a:t>
            </a:r>
          </a:p>
          <a:p>
            <a:r>
              <a:rPr lang="en-US" sz="1400" dirty="0"/>
              <a:t>h</a:t>
            </a:r>
            <a:r>
              <a:rPr lang="en-US" sz="1400" dirty="0" smtClean="0"/>
              <a:t>as a place to sit on.</a:t>
            </a:r>
          </a:p>
          <a:p>
            <a:endParaRPr lang="en-US" sz="1400" dirty="0"/>
          </a:p>
          <a:p>
            <a:r>
              <a:rPr lang="en-US" sz="1400" dirty="0" smtClean="0"/>
              <a:t>Glue it onto your watercolor paper.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124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31512"/>
            <a:ext cx="8089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Decorate your penguin to help him stay warm!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2125"/>
            <a:ext cx="2909455" cy="3772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17" y="1295400"/>
            <a:ext cx="2399533" cy="3778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50" y="1302192"/>
            <a:ext cx="2820876" cy="3773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265" y="5410200"/>
            <a:ext cx="70887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Use colored papers, yarn, buttons, gems, tissue paper… to decorate your penguins.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Help them stay warm with gloves, mittens, sweaters, scarves or hats!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03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00600" y="1295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Ernst Ludwig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Kirchner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211223"/>
            <a:ext cx="342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Painter and printmaker</a:t>
            </a:r>
          </a:p>
          <a:p>
            <a:endParaRPr lang="en-US" b="1" dirty="0"/>
          </a:p>
          <a:p>
            <a:r>
              <a:rPr lang="en-US" b="1" dirty="0" smtClean="0"/>
              <a:t>German Expressionism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Painted how he felt rather than</a:t>
            </a:r>
          </a:p>
          <a:p>
            <a:r>
              <a:rPr lang="en-US" dirty="0"/>
              <a:t> </a:t>
            </a:r>
            <a:r>
              <a:rPr lang="en-US" dirty="0" smtClean="0"/>
              <a:t>    what he saw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bold colors that did not look like the things he painted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used bold </a:t>
            </a:r>
            <a:r>
              <a:rPr lang="en-US" sz="2000" b="1" dirty="0" smtClean="0">
                <a:solidFill>
                  <a:srgbClr val="C00000"/>
                </a:solidFill>
              </a:rPr>
              <a:t>WARM</a:t>
            </a:r>
            <a:r>
              <a:rPr lang="en-US" sz="2000" dirty="0" smtClean="0"/>
              <a:t> </a:t>
            </a:r>
            <a:r>
              <a:rPr lang="en-US" dirty="0" smtClean="0"/>
              <a:t>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COOL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colors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2050" name="Picture 2" descr="http://1.bp.blogspot.com/-Bzn1v40qWO0/UzkbQW49NVI/AAAAAAADbhQ/FAJyzqMPA3g/s1600/Ernst+Ludwig+Kirchner+-+Landscape+with+Cliffs+Blue,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823328" cy="57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7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64924"/>
            <a:ext cx="4429125" cy="350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28800"/>
            <a:ext cx="34226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1287"/>
            <a:ext cx="178276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13144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8831" y="457200"/>
            <a:ext cx="577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are warm and cool colors?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7350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artists played around with either warm or cool colors to convey emotions. </a:t>
            </a:r>
          </a:p>
          <a:p>
            <a:r>
              <a:rPr lang="en-US" sz="2800" b="1" dirty="0" smtClean="0"/>
              <a:t>Are these warm or cool? 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298058" cy="50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1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386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was Vincent Van Gogh’s self-portrait in cool colors.</a:t>
            </a:r>
            <a:endParaRPr lang="en-US" b="1" dirty="0"/>
          </a:p>
        </p:txBody>
      </p:sp>
      <p:pic>
        <p:nvPicPr>
          <p:cNvPr id="6150" name="Picture 6" descr="http://uploads1.wikiart.org/images/paul-klee/red-waistcoat-193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422000" cy="53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4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386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was Paul Klee’s Red Waistcoat in warm colors.</a:t>
            </a:r>
            <a:endParaRPr lang="en-US" b="1" dirty="0"/>
          </a:p>
        </p:txBody>
      </p:sp>
      <p:pic>
        <p:nvPicPr>
          <p:cNvPr id="9218" name="Picture 2" descr="http://www.galerie-melki.fr/sites/www.galerie-melki.fr/files/Mark-ROTHKO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3920041" cy="54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8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386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was Mark Rothko’s Orange, Red, Orange in warm colors.</a:t>
            </a:r>
            <a:endParaRPr lang="en-US" b="1" dirty="0"/>
          </a:p>
        </p:txBody>
      </p:sp>
      <p:pic>
        <p:nvPicPr>
          <p:cNvPr id="8200" name="Picture 8" descr="http://uploads2.wikiart.org/images/claude-monet/water-lilies-189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6" y="990600"/>
            <a:ext cx="7109573" cy="49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386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 last one was Claude</a:t>
            </a:r>
            <a:r>
              <a:rPr lang="en-US" dirty="0"/>
              <a:t> </a:t>
            </a:r>
            <a:r>
              <a:rPr lang="en-US" dirty="0" smtClean="0"/>
              <a:t>Monet’s water lilies in cool colors.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463417" y="990600"/>
            <a:ext cx="60353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7933C"/>
                </a:solidFill>
              </a:rPr>
              <a:t>How do the colors make you feel? </a:t>
            </a:r>
          </a:p>
          <a:p>
            <a:pPr algn="ctr"/>
            <a:r>
              <a:rPr lang="en-US" sz="2400" b="1" dirty="0" smtClean="0">
                <a:solidFill>
                  <a:srgbClr val="77933C"/>
                </a:solidFill>
              </a:rPr>
              <a:t>Which make you happy? Sad?</a:t>
            </a:r>
            <a:endParaRPr lang="en-US" sz="2400" b="1" dirty="0">
              <a:solidFill>
                <a:srgbClr val="77933C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93" y="2362198"/>
            <a:ext cx="4270107" cy="338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uploads1.wikiart.org/images/paul-klee/red-waistcoat-1938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90" y="2521793"/>
            <a:ext cx="790344" cy="12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s2.wikiart.org/images/claude-monet/water-lilies-1899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62" y="4395220"/>
            <a:ext cx="1488545" cy="10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alerie-melki.fr/sites/www.galerie-melki.fr/files/Mark-ROTHKO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1" y="2521792"/>
            <a:ext cx="894559" cy="12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75" y="4395220"/>
            <a:ext cx="877325" cy="10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5287"/>
            <a:ext cx="178276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3371"/>
            <a:ext cx="13144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2300" y="5953780"/>
            <a:ext cx="6117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Which one would you like to use today?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557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3" y="503501"/>
            <a:ext cx="1553899" cy="1553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52600"/>
            <a:ext cx="91440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118" y="1905000"/>
            <a:ext cx="7162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Let’s make some ART!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2644732" cy="34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20535</TotalTime>
  <Words>486</Words>
  <Application>Microsoft Macintosh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Ernst Ludwig Kirchner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Synthia Saint James</dc:title>
  <dc:creator>Eva Soukal</dc:creator>
  <cp:lastModifiedBy>Microsoft Office User</cp:lastModifiedBy>
  <cp:revision>148</cp:revision>
  <cp:lastPrinted>2013-11-26T03:29:08Z</cp:lastPrinted>
  <dcterms:created xsi:type="dcterms:W3CDTF">2013-11-22T20:03:56Z</dcterms:created>
  <dcterms:modified xsi:type="dcterms:W3CDTF">2016-01-07T00:43:52Z</dcterms:modified>
</cp:coreProperties>
</file>